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mo" panose="020B0604020202020204" pitchFamily="34" charset="0"/>
      <p:regular r:id="rId11"/>
    </p:embeddedFont>
    <p:embeddedFont>
      <p:font typeface="Outfit Extra Bold" pitchFamily="2" charset="0"/>
      <p:regular r:id="rId12"/>
    </p:embeddedFont>
  </p:embeddedFontLst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10"/>
  </p:normalViewPr>
  <p:slideViewPr>
    <p:cSldViewPr snapToGrid="0" snapToObjects="1">
      <p:cViewPr varScale="1">
        <p:scale>
          <a:sx n="105" d="100"/>
          <a:sy n="105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19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2740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AI易付卡：生成式AI漫遊節費方案介紹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8512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生成式AI漫遊節費，就買AI易付卡。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50318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依使用量計費，節省您的AI工具費用。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12123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時間：4/07 (一) 14:20-16:30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573928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地點：清大生科二館R109教室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331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AI易付卡的優勢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371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TW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37970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3371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依使用量計費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8276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無月租費，只需依實際使用量付費，最大化您的預算效益。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TW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71498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多平台漫遊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支援ChatGPT、Claude等多種常用生成式AI模型，一卡通行。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TW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050274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彈性帳號管理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可分配點數給子帳號，或多人共用一個帳號，滿足不同需求。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34305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TW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385560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430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正式財務文件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83347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提供正式報價單及發票，適合學校或機構報帳使用。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支援的AI服務平台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6431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ChatGPT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33606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OpenAI的對話型AI，擅長多種語言任務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86750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246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Claude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15057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Anthropic的AI助理，理解力強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256002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772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Perplexity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6762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結合搜尋引擎的AI問答工具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48187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2772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DALL·E 3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6762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OpenAI的圖像生成模型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093375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一卡在手，多種AI平台任您遊走，無需個別付費。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195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功能大補帖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學術研究助手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5885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深度研究資料查詢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0105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論文快速撰寫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論文檢查與修正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48544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中英文論文翻譯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教學輔助工具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332928" y="415885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考試題目生成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460105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教材投影片製作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332928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多國語言翻譯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332928" y="548544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英文文法檢查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專業應用功能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872067" y="415885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報告與計畫書撰寫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872067" y="460105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合約審閱與分析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9872067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程式碼編寫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9872067" y="548544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網頁內容重點提取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844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資料安全保障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060853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76882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287667"/>
            <a:ext cx="20403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無歷史紀錄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778085"/>
            <a:ext cx="20403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對話預設不留存歷史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380899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TW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424476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78580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651290"/>
            <a:ext cx="22670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隱私保護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141708"/>
            <a:ext cx="226706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確保敏感資料不被儲存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744522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TW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788098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24220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014913"/>
            <a:ext cx="24937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安全架構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505331"/>
            <a:ext cx="249376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完整的資料安全防護系統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35019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我們深知資料安全的重要性，特別設計無歷史紀錄功能。</a:t>
            </a:r>
            <a:endParaRPr lang="en-US" sz="1750" dirty="0"/>
          </a:p>
        </p:txBody>
      </p:sp>
      <p:sp>
        <p:nvSpPr>
          <p:cNvPr id="18" name="Text 10"/>
          <p:cNvSpPr/>
          <p:nvPr/>
        </p:nvSpPr>
        <p:spPr>
          <a:xfrm>
            <a:off x="793790" y="696825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您的每次對話都是獨立的，不會被系統儲存。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學術應用案例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深度研究找資料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利用AI搜尋並整理相關學術文獻，節省研究時間。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快速寫論文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協助結構化撰寫研究內容，生成初稿並優化表達。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檢查論文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自動審查文法、邏輯和參考文獻格式，確保品質。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544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論文中翻英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7544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專業學術翻譯，保留專業術語，符合國際期刊標準。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177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教學輔助功能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04179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TW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458283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230993"/>
            <a:ext cx="22670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生成投影片教材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721412"/>
            <a:ext cx="226706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快速製作精美課程簡報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295888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TW"/>
          </a:p>
        </p:txBody>
      </p:sp>
      <p:sp>
        <p:nvSpPr>
          <p:cNvPr id="8" name="Shape 5"/>
          <p:cNvSpPr/>
          <p:nvPr/>
        </p:nvSpPr>
        <p:spPr>
          <a:xfrm>
            <a:off x="793790" y="3424476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TW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3878580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651290"/>
            <a:ext cx="20403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考試出題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141708"/>
            <a:ext cx="20403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自動生成各類型考題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716185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TW"/>
          </a:p>
        </p:txBody>
      </p:sp>
      <p:sp>
        <p:nvSpPr>
          <p:cNvPr id="13" name="Shape 9"/>
          <p:cNvSpPr/>
          <p:nvPr/>
        </p:nvSpPr>
        <p:spPr>
          <a:xfrm>
            <a:off x="793790" y="4844772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TW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298877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071586"/>
            <a:ext cx="18136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學習資源創建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562005"/>
            <a:ext cx="18136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客製化教材與練習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40687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AI易付卡讓教學準備事半功倍，為您節省寶貴時間。</a:t>
            </a:r>
            <a:endParaRPr lang="en-US" sz="1750" dirty="0"/>
          </a:p>
        </p:txBody>
      </p:sp>
      <p:sp>
        <p:nvSpPr>
          <p:cNvPr id="18" name="Text 13"/>
          <p:cNvSpPr/>
          <p:nvPr/>
        </p:nvSpPr>
        <p:spPr>
          <a:xfrm>
            <a:off x="793790" y="702492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從教材製作到考題設計，一站完成。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68008" y="378381"/>
            <a:ext cx="3440430" cy="430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7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立即體驗 AI 易付卡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5968008" y="1083469"/>
            <a:ext cx="8180784" cy="454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35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10+</a:t>
            </a:r>
            <a:endParaRPr lang="en-US" sz="3550" dirty="0"/>
          </a:p>
        </p:txBody>
      </p:sp>
      <p:sp>
        <p:nvSpPr>
          <p:cNvPr id="5" name="Text 2"/>
          <p:cNvSpPr/>
          <p:nvPr/>
        </p:nvSpPr>
        <p:spPr>
          <a:xfrm>
            <a:off x="9198293" y="1709380"/>
            <a:ext cx="1720215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支援AI平台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968008" y="2006917"/>
            <a:ext cx="8180784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多種主流生成式AI一卡暢用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5968008" y="2708553"/>
            <a:ext cx="8180784" cy="454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35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40+</a:t>
            </a:r>
            <a:endParaRPr lang="en-US" sz="3550" dirty="0"/>
          </a:p>
        </p:txBody>
      </p:sp>
      <p:sp>
        <p:nvSpPr>
          <p:cNvPr id="8" name="Text 5"/>
          <p:cNvSpPr/>
          <p:nvPr/>
        </p:nvSpPr>
        <p:spPr>
          <a:xfrm>
            <a:off x="9198293" y="3334464"/>
            <a:ext cx="1720215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專業功能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5968008" y="3632002"/>
            <a:ext cx="8180784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涵蓋學術、教學、專業應用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968008" y="4333637"/>
            <a:ext cx="8180784" cy="454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35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0</a:t>
            </a:r>
            <a:endParaRPr lang="en-US" sz="3550" dirty="0"/>
          </a:p>
        </p:txBody>
      </p:sp>
      <p:sp>
        <p:nvSpPr>
          <p:cNvPr id="11" name="Text 8"/>
          <p:cNvSpPr/>
          <p:nvPr/>
        </p:nvSpPr>
        <p:spPr>
          <a:xfrm>
            <a:off x="9198293" y="4959548"/>
            <a:ext cx="1720215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月租費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5968008" y="5257086"/>
            <a:ext cx="8180784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無基本費用，使用多少付多少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968008" y="5958721"/>
            <a:ext cx="8180784" cy="454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35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100%</a:t>
            </a:r>
            <a:endParaRPr lang="en-US" sz="3550" dirty="0"/>
          </a:p>
        </p:txBody>
      </p:sp>
      <p:sp>
        <p:nvSpPr>
          <p:cNvPr id="14" name="Text 11"/>
          <p:cNvSpPr/>
          <p:nvPr/>
        </p:nvSpPr>
        <p:spPr>
          <a:xfrm>
            <a:off x="9198293" y="6584633"/>
            <a:ext cx="1720215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資料安全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5968008" y="6882170"/>
            <a:ext cx="8180784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預設無歷史紀錄，保障隱私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968008" y="7257098"/>
            <a:ext cx="8180784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4月7日(一)14:20-16:30，清大生科二館R109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968008" y="7632025"/>
            <a:ext cx="8180784" cy="220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現場詳細介紹並提供申辦服務，歡迎蒞臨參加！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Macintosh PowerPoint</Application>
  <PresentationFormat>Custom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Arimo</vt:lpstr>
      <vt:lpstr>Outfit Extra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Mingta Li</cp:lastModifiedBy>
  <cp:revision>2</cp:revision>
  <dcterms:created xsi:type="dcterms:W3CDTF">2025-04-01T06:52:42Z</dcterms:created>
  <dcterms:modified xsi:type="dcterms:W3CDTF">2025-04-01T06:54:17Z</dcterms:modified>
</cp:coreProperties>
</file>